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1" r:id="rId3"/>
    <p:sldId id="257" r:id="rId4"/>
    <p:sldId id="256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6" r:id="rId13"/>
    <p:sldId id="265" r:id="rId14"/>
    <p:sldId id="269" r:id="rId15"/>
    <p:sldId id="268" r:id="rId16"/>
    <p:sldId id="270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7200"/>
            <a:ext cx="8740080" cy="1747664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МБДОУ«Кузьмичевский </a:t>
            </a:r>
            <a:r>
              <a:rPr lang="ru-RU" sz="2000" b="1" cap="none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«Улыбка» </a:t>
            </a:r>
            <a:br>
              <a:rPr lang="ru-RU" sz="2000" b="1" cap="none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Ивановна Алексеева, воспитатель, исполняющий обязанности инструктора по физическому воспитанию,</a:t>
            </a:r>
            <a:br>
              <a:rPr lang="ru-RU" sz="2000" b="1" cap="none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презентация </a:t>
            </a:r>
            <a:r>
              <a:rPr lang="ru-RU" sz="2000" b="1" cap="none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опыта </a:t>
            </a:r>
            <a:r>
              <a:rPr lang="ru-RU" sz="20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 с </a:t>
            </a:r>
            <a:r>
              <a:rPr lang="ru-RU" sz="20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родителями,</a:t>
            </a:r>
            <a:br>
              <a:rPr lang="ru-RU" sz="20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на педагогическом совете</a:t>
            </a:r>
            <a:r>
              <a:rPr lang="ru-RU" sz="24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№ 1 от 31.08.2018г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068960"/>
            <a:ext cx="7939608" cy="30111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cap="all" dirty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Использование  массажных ковриков и дорожек </a:t>
            </a:r>
            <a:r>
              <a:rPr lang="ru-RU" sz="3600" cap="all" dirty="0" smtClean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физкультурно-оздоровительной </a:t>
            </a:r>
            <a:r>
              <a:rPr lang="ru-RU" sz="3600" cap="all" dirty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работе с детьми дошкольного </a:t>
            </a:r>
            <a:r>
              <a:rPr lang="ru-RU" sz="3600" cap="all" dirty="0" smtClean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возраста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8006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мнистию Андрюхе\Desktop\коврик\hello_html_6bdae85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59" y="764704"/>
            <a:ext cx="8331056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4130600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мнистию Андрюхе\Desktop\коврик\hello_html_m68546b7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1214"/>
            <a:ext cx="8568952" cy="5656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89490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мнистию Андрюхе\Desktop\коврик\тсь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521799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4157901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мнистию Андрюхе\Desktop\коврик\idei-dlya-massazhnyh-kovri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48939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22915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мнистию Андрюхе\Desktop\Мама\фото родклуб\IMG-86456006f4db526a80e24bc7f5b19be3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73" y="1268760"/>
            <a:ext cx="7936883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424680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мнистию Андрюхе\Desktop\Мама\фото родклуб\IMG-e2c7f76ba95846ff0f927002a3255e33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528" y="980728"/>
            <a:ext cx="8576954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115172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мнистию Андрюхе\Desktop\Мама\фото родклуб\IMG-c33c211b012d7e45f37c200931d0be08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73" y="1124744"/>
            <a:ext cx="7936882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904427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мнистию Андрюхе\Desktop\Мама\фото родклуб\IMG-4847e7f0207d0c40113aa6fe48986545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5276"/>
            <a:ext cx="3530642" cy="58800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068473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06003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267428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мнистию Андрюхе\Desktop\коврик\8ee58aec79aebe92673b8005f3b0fd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7840"/>
            <a:ext cx="7848872" cy="6441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056034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мнистию Андрюхе\Desktop\коврик\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88" y="852488"/>
            <a:ext cx="8963025" cy="5153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38366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мнистию Андрюхе\Desktop\коврик\img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568952" cy="6426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4119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мнистию Андрюхе\Desktop\коврик\0_180cb0_6fefc5d3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63854" cy="5568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36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мнистию Андрюхе\Desktop\коврик\detsad-307149-1438368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292"/>
            <a:ext cx="8928992" cy="6693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84035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мнистию Андрюхе\Desktop\коврик\14949148_35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44" y="116632"/>
            <a:ext cx="8951952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85724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мнистию Андрюхе\Desktop\коврик\detsad-441276-14738371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08473" y="970336"/>
            <a:ext cx="6527056" cy="4819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418385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Омнистию Андрюхе\Desktop\коврик\detskij-kovrik-svoimi-rukami-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1381"/>
            <a:ext cx="7200800" cy="66678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4026729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</TotalTime>
  <Words>20</Words>
  <Application>Microsoft Office PowerPoint</Application>
  <PresentationFormat>Экран (4:3)</PresentationFormat>
  <Paragraphs>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МБДОУ«Кузьмичевский детский сад «Улыбка»  Светлана Ивановна Алексеева, воспитатель, исполняющий обязанности инструктора по физическому воспитанию,   презентация опыта сотрудничества с родителями,  представленная на педагогическом совете  № 1 от 31.08.2018г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Омнистию Андрюхе</dc:creator>
  <cp:lastModifiedBy>Улыбка</cp:lastModifiedBy>
  <cp:revision>9</cp:revision>
  <dcterms:created xsi:type="dcterms:W3CDTF">2018-06-05T08:36:22Z</dcterms:created>
  <dcterms:modified xsi:type="dcterms:W3CDTF">2018-09-03T06:33:59Z</dcterms:modified>
</cp:coreProperties>
</file>