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1" r:id="rId2"/>
    <p:sldId id="264" r:id="rId3"/>
    <p:sldId id="265" r:id="rId4"/>
    <p:sldId id="267" r:id="rId5"/>
    <p:sldId id="268" r:id="rId6"/>
    <p:sldId id="273" r:id="rId7"/>
    <p:sldId id="272" r:id="rId8"/>
    <p:sldId id="271" r:id="rId9"/>
    <p:sldId id="270" r:id="rId10"/>
    <p:sldId id="275" r:id="rId11"/>
    <p:sldId id="276" r:id="rId12"/>
    <p:sldId id="277" r:id="rId13"/>
    <p:sldId id="278" r:id="rId14"/>
    <p:sldId id="279" r:id="rId15"/>
    <p:sldId id="280" r:id="rId16"/>
    <p:sldId id="266" r:id="rId17"/>
  </p:sldIdLst>
  <p:sldSz cx="9144000" cy="6858000" type="screen4x3"/>
  <p:notesSz cx="6858000" cy="9144000"/>
  <p:embeddedFontLst>
    <p:embeddedFont>
      <p:font typeface="Monotype Corsiva" pitchFamily="66" charset="0"/>
      <p: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81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28.01.2018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87067" y="1284171"/>
            <a:ext cx="72008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  <a:tileRect/>
                </a:gra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melia_DG" pitchFamily="2" charset="0"/>
                <a:cs typeface="Arial" charset="0"/>
              </a:rPr>
              <a:t>Проект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1"/>
                  <a:tileRect/>
                </a:gra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melia_DG" pitchFamily="2" charset="0"/>
                <a:cs typeface="Arial" charset="0"/>
              </a:rPr>
              <a:t>«Муха-цокотуха»</a:t>
            </a:r>
            <a:endParaRPr lang="ru-RU" sz="8000" b="1" dirty="0">
              <a:ln w="19050">
                <a:solidFill>
                  <a:prstClr val="white"/>
                </a:solidFill>
                <a:prstDash val="solid"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1"/>
                <a:tileRect/>
              </a:gra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melia_DG" pitchFamily="2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0932" y="5085184"/>
            <a:ext cx="51097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Автор презентации: Бычкова Василиса Борисовна, 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музыкальный руководитель МБДОУ 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Кузьмичевский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д\с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«Улыбка» 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2017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28800"/>
            <a:ext cx="7200800" cy="4497363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Задачи: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DSCN78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214422"/>
            <a:ext cx="3500429" cy="2625322"/>
          </a:xfrm>
          <a:prstGeom prst="rect">
            <a:avLst/>
          </a:prstGeom>
        </p:spPr>
      </p:pic>
      <p:pic>
        <p:nvPicPr>
          <p:cNvPr id="7" name="Рисунок 6" descr="DSCN7852.JPG"/>
          <p:cNvPicPr>
            <a:picLocks noChangeAspect="1"/>
          </p:cNvPicPr>
          <p:nvPr/>
        </p:nvPicPr>
        <p:blipFill>
          <a:blip r:embed="rId3"/>
          <a:srcRect l="18750" t="21875" r="22656" b="17707"/>
          <a:stretch>
            <a:fillRect/>
          </a:stretch>
        </p:blipFill>
        <p:spPr>
          <a:xfrm>
            <a:off x="4500562" y="1214422"/>
            <a:ext cx="3337878" cy="2581293"/>
          </a:xfrm>
          <a:prstGeom prst="rect">
            <a:avLst/>
          </a:prstGeom>
        </p:spPr>
      </p:pic>
      <p:pic>
        <p:nvPicPr>
          <p:cNvPr id="8" name="Рисунок 7" descr="DSCN78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3929066"/>
            <a:ext cx="3429024" cy="2571768"/>
          </a:xfrm>
          <a:prstGeom prst="rect">
            <a:avLst/>
          </a:prstGeom>
        </p:spPr>
      </p:pic>
      <p:pic>
        <p:nvPicPr>
          <p:cNvPr id="11" name="Рисунок 10" descr="DSCN78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3929066"/>
            <a:ext cx="3357553" cy="25181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DSCN78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00174"/>
            <a:ext cx="3009902" cy="2257427"/>
          </a:xfrm>
          <a:prstGeom prst="rect">
            <a:avLst/>
          </a:prstGeom>
        </p:spPr>
      </p:pic>
      <p:pic>
        <p:nvPicPr>
          <p:cNvPr id="6" name="Рисунок 5" descr="DSCN78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857628"/>
            <a:ext cx="2952771" cy="22145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2088"/>
          </a:xfrm>
        </p:spPr>
        <p:txBody>
          <a:bodyPr/>
          <a:lstStyle/>
          <a:p>
            <a:r>
              <a:rPr lang="ru-RU" sz="1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Выступление в ДК на творческом отчетном концерте</a:t>
            </a:r>
            <a:endParaRPr lang="ru-RU" sz="1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28800"/>
            <a:ext cx="7200800" cy="4497363"/>
          </a:xfrm>
        </p:spPr>
        <p:txBody>
          <a:bodyPr/>
          <a:lstStyle/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714356"/>
            <a:ext cx="5715040" cy="792088"/>
          </a:xfrm>
        </p:spPr>
        <p:txBody>
          <a:bodyPr/>
          <a:lstStyle/>
          <a:p>
            <a:r>
              <a:rPr lang="ru-RU" sz="20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Выступление в ДК перед детьми из пришкольного летнего лагеря</a:t>
            </a:r>
            <a:endParaRPr lang="ru-RU" sz="20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062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936" y="1628775"/>
            <a:ext cx="3354206" cy="2228853"/>
          </a:xfrm>
        </p:spPr>
      </p:pic>
      <p:pic>
        <p:nvPicPr>
          <p:cNvPr id="5" name="Рисунок 4" descr="DSC062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643050"/>
            <a:ext cx="3286115" cy="2183607"/>
          </a:xfrm>
          <a:prstGeom prst="rect">
            <a:avLst/>
          </a:prstGeom>
        </p:spPr>
      </p:pic>
      <p:pic>
        <p:nvPicPr>
          <p:cNvPr id="6" name="Рисунок 5" descr="DSC06301.JPG"/>
          <p:cNvPicPr>
            <a:picLocks noChangeAspect="1"/>
          </p:cNvPicPr>
          <p:nvPr/>
        </p:nvPicPr>
        <p:blipFill>
          <a:blip r:embed="rId4" cstate="print"/>
          <a:srcRect t="16391" r="5606"/>
          <a:stretch>
            <a:fillRect/>
          </a:stretch>
        </p:blipFill>
        <p:spPr>
          <a:xfrm>
            <a:off x="785786" y="4071942"/>
            <a:ext cx="3714776" cy="2186422"/>
          </a:xfrm>
          <a:prstGeom prst="rect">
            <a:avLst/>
          </a:prstGeom>
        </p:spPr>
      </p:pic>
      <p:pic>
        <p:nvPicPr>
          <p:cNvPr id="7" name="Рисунок 6" descr="DSC06304.JPG"/>
          <p:cNvPicPr>
            <a:picLocks noChangeAspect="1"/>
          </p:cNvPicPr>
          <p:nvPr/>
        </p:nvPicPr>
        <p:blipFill>
          <a:blip r:embed="rId5" cstate="print"/>
          <a:srcRect t="18256"/>
          <a:stretch>
            <a:fillRect/>
          </a:stretch>
        </p:blipFill>
        <p:spPr>
          <a:xfrm>
            <a:off x="4643438" y="4071942"/>
            <a:ext cx="3714743" cy="22145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063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285860"/>
            <a:ext cx="3354205" cy="2228853"/>
          </a:xfrm>
        </p:spPr>
      </p:pic>
      <p:pic>
        <p:nvPicPr>
          <p:cNvPr id="6" name="Рисунок 5" descr="DSC063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214422"/>
            <a:ext cx="3429024" cy="2278570"/>
          </a:xfrm>
          <a:prstGeom prst="rect">
            <a:avLst/>
          </a:prstGeom>
        </p:spPr>
      </p:pic>
      <p:pic>
        <p:nvPicPr>
          <p:cNvPr id="7" name="Рисунок 6" descr="DSC063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7" y="3786190"/>
            <a:ext cx="3547737" cy="2357454"/>
          </a:xfrm>
          <a:prstGeom prst="rect">
            <a:avLst/>
          </a:prstGeom>
        </p:spPr>
      </p:pic>
      <p:pic>
        <p:nvPicPr>
          <p:cNvPr id="8" name="Рисунок 7" descr="DSC063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3" y="3786191"/>
            <a:ext cx="3547736" cy="23574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28800"/>
            <a:ext cx="7200800" cy="44973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Итог: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Поставленные задачи выполнены, цель проекта достигнута, т.е. дети познакомились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социально-культурными учреждениями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поселка,  научились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взаимодействовать с сотрудниками  этих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 (самостоятельно и с родителями посещают библиотеку, центры дополнительного образования, расположенные в ДК).</a:t>
            </a:r>
          </a:p>
          <a:p>
            <a:pPr algn="ctr"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воплощении проекта  дети раскрывали свои творческие способности, улучшили исполнительские навыки, 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убедились, что создавать самим творческие продукты и показывать их намного интереснее, чем потреблять  чужие.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800" dirty="0" smtClean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470025"/>
          </a:xfrm>
        </p:spPr>
        <p:txBody>
          <a:bodyPr/>
          <a:lstStyle/>
          <a:p>
            <a:r>
              <a:rPr lang="ru-RU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Amelia_DG" pitchFamily="2" charset="0"/>
              </a:rPr>
              <a:t/>
            </a:r>
            <a:br>
              <a:rPr lang="ru-RU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Amelia_DG" pitchFamily="2" charset="0"/>
              </a:rPr>
            </a:br>
            <a:r>
              <a:rPr lang="ru-RU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Amelia_DG" pitchFamily="2" charset="0"/>
              </a:rPr>
              <a:t>Спасибо за внимание!</a:t>
            </a:r>
            <a:endParaRPr lang="ru-RU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Amelia_DG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785786" y="5786454"/>
            <a:ext cx="77153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Arial" charset="0"/>
              </a:rPr>
              <a:t>источник </a:t>
            </a:r>
            <a:r>
              <a:rPr lang="ru-RU" sz="900" dirty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Arial" charset="0"/>
              </a:rPr>
              <a:t>шаблона: </a:t>
            </a: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Arial" charset="0"/>
              </a:rPr>
              <a:t> </a:t>
            </a: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Фокина </a:t>
            </a:r>
            <a:r>
              <a:rPr lang="ru-RU" sz="9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Лидия </a:t>
            </a: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Петровна  учитель </a:t>
            </a:r>
            <a:r>
              <a:rPr lang="ru-RU" sz="9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начальных классов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МКОУ «СОШ ст. Евсино</a:t>
            </a: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» </a:t>
            </a:r>
            <a:r>
              <a:rPr lang="ru-RU" sz="9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Искитимского</a:t>
            </a: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r>
              <a:rPr lang="ru-RU" sz="9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района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Новосибирской области</a:t>
            </a:r>
            <a:endParaRPr lang="ru-RU" sz="900" dirty="0">
              <a:solidFill>
                <a:schemeClr val="accent2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338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401080" cy="5666402"/>
          </a:xfrm>
        </p:spPr>
        <p:txBody>
          <a:bodyPr anchor="ctr"/>
          <a:lstStyle/>
          <a:p>
            <a:r>
              <a:rPr lang="ru-RU" sz="1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Повышенное внимание педагогов дошкольных учреждений к проблемам социализации и развития общей культуры воспитанников продиктовано изменением социально – экономических условий. В ситуации острого дефицита общения, снижения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востребованности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высокохудожественных книг, фильмов, невысокого уровня культурных ценностных запросов многих семей педагоги и родители испытывают затруднения в воспитании детей культурными и социально – активными.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Одной из форм организации работы по социализации личности ребёнка  стало взаимодействие с библиотекой и домом культуры поселка.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Особая роль библиотеки раскрывается в непосредственном участии в жизни детского сада; в решении комплекса задач по сохранению и поддержанию местных культурных традиций, приобщению членов местного сообщества к культурному наследию; в обеспечении возможностей для их творческого развития, реализации жизненных планов и интересов.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071546"/>
            <a:ext cx="7625606" cy="2143140"/>
          </a:xfrm>
        </p:spPr>
        <p:txBody>
          <a:bodyPr/>
          <a:lstStyle/>
          <a:p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проекта – раскрытие </a:t>
            </a: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творческих способностей, развитие исполнительских навыков, </a:t>
            </a: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стимулирование познавательной </a:t>
            </a: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активности </a:t>
            </a: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детей путем взаимодействия с социально-культурным окружением.</a:t>
            </a:r>
            <a:endParaRPr lang="ru-RU" sz="2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3214686"/>
            <a:ext cx="7200800" cy="2911477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познакомить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социально-культурными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учреждениями поселка;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научить взаимодействовать с сотрудниками  этих учреждений;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показать, что создавать самим творческие продукты и показывать их намного интереснее, чем потреблять  чужие.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7462042" cy="500066"/>
          </a:xfrm>
        </p:spPr>
        <p:txBody>
          <a:bodyPr/>
          <a:lstStyle/>
          <a:p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Этапы</a:t>
            </a: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1604" y="1357298"/>
            <a:ext cx="5743540" cy="1285884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Подготовительный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Заключительный</a:t>
            </a:r>
            <a:endParaRPr lang="en-US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Участники: </a:t>
            </a:r>
            <a:endParaRPr lang="ru-RU" sz="2400" dirty="0" smtClean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музыкальный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руководитель, дети старшей группы, воспитатели,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библиотекарь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4286256"/>
            <a:ext cx="54292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en-US" sz="2800" dirty="0" smtClean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творческий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групповой, краткосрочный</a:t>
            </a:r>
          </a:p>
        </p:txBody>
      </p:sp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692696"/>
            <a:ext cx="6929486" cy="593164"/>
          </a:xfrm>
        </p:spPr>
        <p:txBody>
          <a:bodyPr/>
          <a:lstStyle/>
          <a:p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endParaRPr lang="ru-RU" sz="2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28800"/>
            <a:ext cx="7200800" cy="449736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Задачи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знакомство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творчеством К.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И.Чуковского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библиотеке и в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группе;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произведения для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инсценировки;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представления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инсценировки;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распределение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ролей (учитывая пожелания и возможности детей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обсуждение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родителями костюмов (на групповом родительском собрании и  индивидуальные консультации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2088"/>
          </a:xfrm>
        </p:spPr>
        <p:txBody>
          <a:bodyPr/>
          <a:lstStyle/>
          <a:p>
            <a:endParaRPr lang="ru-RU" sz="1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692696"/>
            <a:ext cx="6000792" cy="792088"/>
          </a:xfrm>
        </p:spPr>
        <p:txBody>
          <a:bodyPr/>
          <a:lstStyle/>
          <a:p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sz="2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28800"/>
            <a:ext cx="7200800" cy="449736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Задачи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разучивание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ролей, отработка дикции, певческих навыков,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движений; 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учить взаимодействовать друг с другом, следить за своевременным вступлением своего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персонажа;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примерка костюмов,  подбор и оформление декораций.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692696"/>
            <a:ext cx="5572164" cy="792088"/>
          </a:xfrm>
        </p:spPr>
        <p:txBody>
          <a:bodyPr/>
          <a:lstStyle/>
          <a:p>
            <a:r>
              <a:rPr lang="ru-RU" sz="2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ru-RU" sz="2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28800"/>
            <a:ext cx="7200800" cy="4497363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Задачи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pPr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Представление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продукта (мюзикла) зрителям: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детям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сотрудникам детского сада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родителям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другим зрителям в ДК на творческом отчетном концерте детского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сада;</a:t>
            </a:r>
            <a:endParaRPr lang="ru-RU" sz="18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детям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пришкольного летнего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лагеря.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2088"/>
          </a:xfrm>
        </p:spPr>
        <p:txBody>
          <a:bodyPr/>
          <a:lstStyle/>
          <a:p>
            <a:r>
              <a:rPr lang="ru-RU" sz="1800" dirty="0" smtClean="0">
                <a:gradFill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Выступление в детском саду</a:t>
            </a:r>
            <a:endParaRPr lang="ru-RU" sz="1800" dirty="0">
              <a:gradFill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N78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357298"/>
            <a:ext cx="3162305" cy="2371729"/>
          </a:xfrm>
        </p:spPr>
      </p:pic>
      <p:pic>
        <p:nvPicPr>
          <p:cNvPr id="6" name="Рисунок 5" descr="DSCN78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303720"/>
            <a:ext cx="3214710" cy="2411031"/>
          </a:xfrm>
          <a:prstGeom prst="rect">
            <a:avLst/>
          </a:prstGeom>
        </p:spPr>
      </p:pic>
      <p:pic>
        <p:nvPicPr>
          <p:cNvPr id="10" name="Рисунок 9" descr="DSCN78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3857628"/>
            <a:ext cx="3238523" cy="2428892"/>
          </a:xfrm>
          <a:prstGeom prst="rect">
            <a:avLst/>
          </a:prstGeom>
        </p:spPr>
      </p:pic>
      <p:pic>
        <p:nvPicPr>
          <p:cNvPr id="11" name="Рисунок 10" descr="DSCN78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3857628"/>
            <a:ext cx="3286148" cy="24646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817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6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53734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343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Amelia_DG</vt:lpstr>
      <vt:lpstr>Monotype Corsiva</vt:lpstr>
      <vt:lpstr>Times New Roman</vt:lpstr>
      <vt:lpstr>Calibri</vt:lpstr>
      <vt:lpstr>1_Тема Office</vt:lpstr>
      <vt:lpstr>Слайд 1</vt:lpstr>
      <vt:lpstr> Актуальность  Повышенное внимание педагогов дошкольных учреждений к проблемам социализации и развития общей культуры воспитанников продиктовано изменением социально – экономических условий. В ситуации острого дефицита общения, снижения востребованности высокохудожественных книг, фильмов, невысокого уровня культурных ценностных запросов многих семей педагоги и родители испытывают затруднения в воспитании детей культурными и социально – активными.  Одной из форм организации работы по социализации личности ребёнка  стало взаимодействие с библиотекой и домом культуры поселка.  Особая роль библиотеки раскрывается в непосредственном участии в жизни детского сада; в решении комплекса задач по сохранению и поддержанию местных культурных традиций, приобщению членов местного сообщества к культурному наследию; в обеспечении возможностей для их творческого развития, реализации жизненных планов и интересов.  </vt:lpstr>
      <vt:lpstr>Цель проекта – раскрытие творческих способностей, развитие исполнительских навыков, стимулирование познавательной активности детей путем взаимодействия с социально-культурным окружением.</vt:lpstr>
      <vt:lpstr>Этапы:</vt:lpstr>
      <vt:lpstr>Подготовительный этап</vt:lpstr>
      <vt:lpstr>Слайд 6</vt:lpstr>
      <vt:lpstr>Основной этап</vt:lpstr>
      <vt:lpstr>Заключительный этап</vt:lpstr>
      <vt:lpstr>Выступление в детском саду</vt:lpstr>
      <vt:lpstr>Слайд 10</vt:lpstr>
      <vt:lpstr>Слайд 11</vt:lpstr>
      <vt:lpstr>Выступление в ДК на творческом отчетном концерте</vt:lpstr>
      <vt:lpstr>Выступление в ДК перед детьми из пришкольного летнего лагеря</vt:lpstr>
      <vt:lpstr>Слайд 14</vt:lpstr>
      <vt:lpstr>Слайд 15</vt:lpstr>
      <vt:lpstr>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</dc:title>
  <dc:creator>Фокина Лидия Петровна</dc:creator>
  <cp:keywords>Шаблон презентации</cp:keywords>
  <cp:lastModifiedBy>Елена</cp:lastModifiedBy>
  <cp:revision>67</cp:revision>
  <dcterms:created xsi:type="dcterms:W3CDTF">2014-07-06T18:18:01Z</dcterms:created>
  <dcterms:modified xsi:type="dcterms:W3CDTF">2018-01-28T17:26:39Z</dcterms:modified>
</cp:coreProperties>
</file>