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7oom.ru/powerpoint/krasivie-fony-dlya-prezentacii-9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1828800"/>
            <a:ext cx="6400800" cy="464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Творческий отчёт об организации деятельности детей в рамках тематической недели в летний оздоровительный период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81600" y="457200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Юрченко Н.М.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 МБДОУ «Улыбка»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7oom.ru/powerpoint/krasivie-fony-dlya-prezentacii-9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DSC068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3200400"/>
            <a:ext cx="5144339" cy="34245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DSC068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762000"/>
            <a:ext cx="4876800" cy="32464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638800" y="45720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Завершение развлечения запуском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мыльных пузырей.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4060074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4191000"/>
            <a:ext cx="1695450" cy="2260600"/>
          </a:xfrm>
          <a:prstGeom prst="rect">
            <a:avLst/>
          </a:prstGeom>
        </p:spPr>
      </p:pic>
      <p:pic>
        <p:nvPicPr>
          <p:cNvPr id="8" name="Рисунок 7" descr="yu9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4038600"/>
            <a:ext cx="2108200" cy="2529840"/>
          </a:xfrm>
          <a:prstGeom prst="rect">
            <a:avLst/>
          </a:prstGeom>
        </p:spPr>
      </p:pic>
      <p:pic>
        <p:nvPicPr>
          <p:cNvPr id="9" name="Рисунок 8" descr="yu9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7800" y="-15240"/>
            <a:ext cx="3276600" cy="3931920"/>
          </a:xfrm>
          <a:prstGeom prst="rect">
            <a:avLst/>
          </a:prstGeom>
        </p:spPr>
      </p:pic>
      <p:pic>
        <p:nvPicPr>
          <p:cNvPr id="10" name="Рисунок 9" descr="922939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00200" y="304800"/>
            <a:ext cx="3369733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7oom.ru/powerpoint/krasivie-fony-dlya-prezentacii-9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95600" y="1600200"/>
            <a:ext cx="55626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7oom.ru/powerpoint/krasivie-fony-dlya-prezentacii-9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533400"/>
            <a:ext cx="7772400" cy="2369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недели:   </a:t>
            </a:r>
          </a:p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МОЯ СЕМЬЯ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kotovskcrr.68edu.ru/saity/gorynovatanya%20sait/images/f3ptty4la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27" y="2514600"/>
            <a:ext cx="6495273" cy="4105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7oom.ru/powerpoint/krasivie-fony-dlya-prezentacii-9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2800" y="381000"/>
            <a:ext cx="5486400" cy="55092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Цели и задачи:</a:t>
            </a:r>
          </a:p>
          <a:p>
            <a:endParaRPr lang="ru-RU" sz="2400" b="1" cap="all" dirty="0" smtClean="0">
              <a:ln w="0">
                <a:solidFill>
                  <a:schemeClr val="accent4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cap="all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Формировать представление о семье как о людях, которые живут вместе, любят друг друга, заботятся друг о друге</a:t>
            </a:r>
          </a:p>
          <a:p>
            <a:endParaRPr lang="ru-RU" sz="2000" b="1" cap="all" dirty="0" smtClean="0">
              <a:ln w="0">
                <a:solidFill>
                  <a:schemeClr val="accent4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cap="all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Вызвать положительные эмоции в беседе о семье, развивать умение выражать свои чувства (радость, нежность)</a:t>
            </a:r>
          </a:p>
          <a:p>
            <a:endParaRPr lang="ru-RU" sz="2000" b="1" cap="all" dirty="0" smtClean="0">
              <a:ln w="0">
                <a:solidFill>
                  <a:schemeClr val="accent4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cap="all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Воспитывать у ребёнка доброжелательное отношение, уважение к своим родителям, желание помогать им</a:t>
            </a:r>
          </a:p>
          <a:p>
            <a:pPr>
              <a:buFont typeface="Wingdings" pitchFamily="2" charset="2"/>
              <a:buChar char="ü"/>
            </a:pPr>
            <a:endParaRPr lang="ru-RU" sz="2400" i="1" cap="all" dirty="0">
              <a:ln w="0">
                <a:solidFill>
                  <a:schemeClr val="accent4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7oom.ru/powerpoint/krasivie-fony-dlya-prezentacii-9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91000" y="381000"/>
            <a:ext cx="4343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Чем мы занимались:</a:t>
            </a:r>
          </a:p>
          <a:p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86200" y="1143000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Рассматривание картинок и чтение стихотворений на тему «Семья»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yxningenscamping.se/en/wp-content/uploads/sites/4/family-blo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93639" cy="307260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24384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Разучивание песни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«Моя семья»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34290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Игры в настольную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дидактическую игру «Семья»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PC\Desktop\работа\2 младшая группа\студия и проект\semia\01 cem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657600"/>
            <a:ext cx="3846531" cy="279230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800600" y="49530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Итоговое развлечение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«По страницам семейного альбома»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7oom.ru/powerpoint/krasivie-fony-dlya-prezentacii-9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381000"/>
            <a:ext cx="6324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развлечение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«По страницам семейного альбома»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1600200"/>
            <a:ext cx="297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endParaRPr lang="ru-RU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514600" y="1906892"/>
            <a:ext cx="6248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речь, мышление, память, двигательную активность детей.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у детей чувство гордости за свою семью, желание заботиться о близких.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http://albina-77.ucoz.net/Zaichata/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4958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7oom.ru/powerpoint/krasivie-fony-dlya-prezentacii-9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DSC067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2667000"/>
            <a:ext cx="4876800" cy="3246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SC067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28600"/>
            <a:ext cx="4419600" cy="2942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91200" y="5334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Игра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«Собери ромашку»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SC067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2743200"/>
            <a:ext cx="3124200" cy="20797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067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47800" y="4419600"/>
            <a:ext cx="3352800" cy="22319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http://www.playcast.ru/uploads/2017/09/27/2352907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4779" y="1524000"/>
            <a:ext cx="4319221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7oom.ru/powerpoint/krasivie-fony-dlya-prezentacii-9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0" y="3810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Музыкальная игра </a:t>
            </a:r>
          </a:p>
          <a:p>
            <a:pPr algn="ctr"/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 залом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«Как живешь?»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067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4990261" cy="3321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067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1828800"/>
            <a:ext cx="3656256" cy="24339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067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3810000"/>
            <a:ext cx="4191000" cy="27899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0" name="Picture 2" descr="https://ds04.infourok.ru/uploads/ex/0e7e/0006771d-e2a1a15f/hello_html_6b5e0d4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4343399"/>
            <a:ext cx="2470150" cy="2339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7oom.ru/powerpoint/krasivie-fony-dlya-prezentacii-9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DSC067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4343400" cy="28913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067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048000"/>
            <a:ext cx="4648200" cy="309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DSC067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810000"/>
            <a:ext cx="4267200" cy="28406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34000" y="533400"/>
            <a:ext cx="3276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Видеопрезентация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«Угадай, чья семья?»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900igr.net/up/datai/167145/0002-002-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1600200"/>
            <a:ext cx="2447338" cy="2129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7oom.ru/powerpoint/krasivie-fony-dlya-prezentacii-9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DSC068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4495800" cy="29928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SC068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048000"/>
            <a:ext cx="4305468" cy="28661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068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3581400"/>
            <a:ext cx="4419600" cy="29420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876800" y="53340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«Клумба с цветами»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worldluxrealty.com/sites/default/files/inline/images/florist_2018_calenda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1447800"/>
            <a:ext cx="2353661" cy="2065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193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Улыбка</cp:lastModifiedBy>
  <cp:revision>22</cp:revision>
  <dcterms:created xsi:type="dcterms:W3CDTF">2018-08-30T16:45:06Z</dcterms:created>
  <dcterms:modified xsi:type="dcterms:W3CDTF">2018-09-03T05:35:23Z</dcterms:modified>
</cp:coreProperties>
</file>