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69" r:id="rId15"/>
    <p:sldId id="268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3016" cy="4123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 массажных ковриков и дорожек ф физкультурно-оздоровительной работе с детьми дошкольного возраста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0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мнистию Андрюхе\Desktop\коврик\hello_html_6bdae8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9" y="764704"/>
            <a:ext cx="833105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0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мнистию Андрюхе\Desktop\коврик\hello_html_m68546b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1214"/>
            <a:ext cx="8568952" cy="5656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мнистию Андрюхе\Desktop\коврик\тсь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2179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0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мнистию Андрюхе\Desktop\коврик\idei-dlya-massazhnyh-kovr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893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мнистию Андрюхе\Desktop\Мама\фото родклуб\IMG-86456006f4db526a80e24bc7f5b19be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268760"/>
            <a:ext cx="793688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8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мнистию Андрюхе\Desktop\Мама\фото родклуб\IMG-e2c7f76ba95846ff0f927002a3255e33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8" y="980728"/>
            <a:ext cx="857695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7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мнистию Андрюхе\Desktop\Мама\фото родклуб\IMG-c33c211b012d7e45f37c200931d0be0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124744"/>
            <a:ext cx="793688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2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мнистию Андрюхе\Desktop\Мама\фото родклуб\IMG-4847e7f0207d0c40113aa6fe4898654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76"/>
            <a:ext cx="3530642" cy="5880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7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мнистию Андрюхе\Desktop\коврик\8ee58aec79aebe92673b8005f3b0fd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840"/>
            <a:ext cx="7848872" cy="644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мнистию Андрюхе\Desktop\коврик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852488"/>
            <a:ext cx="8963025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мнистию Андрюхе\Desktop\коврик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мнистию Андрюхе\Desktop\коврик\0_180cb0_6fefc5d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6" y="116632"/>
            <a:ext cx="8887980" cy="655272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мнистию Андрюхе\Desktop\коврик\detsad-307149-1438368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2"/>
            <a:ext cx="8928992" cy="669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мнистию Андрюхе\Desktop\коврик\14949148_35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" y="116632"/>
            <a:ext cx="895195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мнистию Андрюхе\Desktop\коврик\detsad-441276-1473837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8473" y="970336"/>
            <a:ext cx="6527056" cy="481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5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мнистию Андрюхе\Desktop\коврик\detskij-kovrik-svoimi-rukami-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381"/>
            <a:ext cx="7200800" cy="6667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2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12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Использование  массажных ковриков и дорожек ф физкультурно-оздоровительной работе с детьми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Омнистию Андрюхе</dc:creator>
  <cp:lastModifiedBy>Омнистию Андрюхе</cp:lastModifiedBy>
  <cp:revision>6</cp:revision>
  <dcterms:created xsi:type="dcterms:W3CDTF">2018-06-05T08:36:22Z</dcterms:created>
  <dcterms:modified xsi:type="dcterms:W3CDTF">2018-08-31T08:10:32Z</dcterms:modified>
</cp:coreProperties>
</file>