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84" r:id="rId4"/>
    <p:sldId id="258" r:id="rId5"/>
    <p:sldId id="261" r:id="rId6"/>
    <p:sldId id="259" r:id="rId7"/>
    <p:sldId id="267" r:id="rId8"/>
    <p:sldId id="273" r:id="rId9"/>
    <p:sldId id="275" r:id="rId10"/>
    <p:sldId id="276" r:id="rId11"/>
    <p:sldId id="277" r:id="rId12"/>
    <p:sldId id="278" r:id="rId13"/>
    <p:sldId id="274" r:id="rId14"/>
    <p:sldId id="285" r:id="rId15"/>
    <p:sldId id="269" r:id="rId16"/>
    <p:sldId id="279" r:id="rId17"/>
    <p:sldId id="270" r:id="rId18"/>
    <p:sldId id="271" r:id="rId19"/>
    <p:sldId id="262" r:id="rId20"/>
    <p:sldId id="264" r:id="rId21"/>
    <p:sldId id="263" r:id="rId22"/>
    <p:sldId id="265" r:id="rId23"/>
    <p:sldId id="266" r:id="rId24"/>
    <p:sldId id="280" r:id="rId25"/>
    <p:sldId id="281" r:id="rId26"/>
    <p:sldId id="268" r:id="rId27"/>
    <p:sldId id="283" r:id="rId28"/>
    <p:sldId id="286" r:id="rId29"/>
    <p:sldId id="287" r:id="rId30"/>
    <p:sldId id="288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583A-473B-46CF-9FFD-992B2D9A747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66AD-5BE5-48C6-80D8-E34F9CFCC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66AD-5BE5-48C6-80D8-E34F9CFCC7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2195513" y="2205038"/>
            <a:ext cx="4824412" cy="3671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latin typeface="Monotype Corsiva" pitchFamily="66" charset="0"/>
              </a:rPr>
              <a:t>МБДОУ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«Кузьмичевский детский сад «Улыбка»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Светлана Ивановна Алексеева, воспитатель, исполняющий обязанности инструктора по физическому воспитанию,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представляет  презентацию опыта сотрудничества с комитетом администрации </a:t>
            </a:r>
            <a:r>
              <a:rPr lang="ru-RU" sz="2400" dirty="0" err="1" smtClean="0">
                <a:latin typeface="Monotype Corsiva" pitchFamily="66" charset="0"/>
              </a:rPr>
              <a:t>Кузьмичевского</a:t>
            </a:r>
            <a:r>
              <a:rPr lang="ru-RU" sz="2400" dirty="0" smtClean="0">
                <a:latin typeface="Monotype Corsiva" pitchFamily="66" charset="0"/>
              </a:rPr>
              <a:t> сельского поселения по молодежной политике в рамках проекта «Здоровье превыше всего» посвященному  «Дню матери».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2770" name="Picture 2" descr="C:\Users\Дом\Desktop\проект ноябрь\фото эмблема здоровья\IMG_20171116_1609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32082"/>
            <a:ext cx="5443488" cy="472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C:\Users\Дом\Desktop\проект ноябрь\анимашки\cvetki-1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112395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3794" name="Picture 2" descr="C:\Users\Дом\Desktop\проект ноябрь\фото эмблема здоровья\IMG_20171116_1609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40522"/>
            <a:ext cx="6440109" cy="4657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Дом\Desktop\проект ноябрь\анимашки\cvetki-1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112395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4818" name="Picture 2" descr="C:\Users\Дом\Desktop\проект ноябрь\фото эмблема здоровья\IMG_20171116_1614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6817981" cy="4742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C:\Users\Дом\Desktop\проект ноябрь\анимашки\cvetki-1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2395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 rot="10800000" flipV="1">
            <a:off x="2843808" y="233153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Итоги изготовления эмблем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C:\Users\Дом\Desktop\проект ноябрь\фото эмблема здоровья\2017-11-16_19.05.3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9912" y="1729581"/>
            <a:ext cx="292417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 rot="10800000" flipV="1">
            <a:off x="2339752" y="233153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мблема здоровья детского сада «Улыбка»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Дом\Desktop\проект ноябрь\фото эмблема здоровья\2017-11-16_19.00.0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556792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11760" y="304077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Изготовление и презентация эмблем семьи к семейным стартам  приуроченных ко «Дню матери»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Дом\Desktop\проект ноябрь\итоги проекта\IMG_20171127_11533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916832"/>
            <a:ext cx="320040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Дом\Desktop\проект ноябрь\итоги проекта\IMG_20171127_1152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6872"/>
            <a:ext cx="349802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11760" y="304077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Изготовление и презентация эмблем семьи к семейным стартам  приуроченных  ко «Дню матери»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Дом\Desktop\проект ноябрь\итоги проекта\IMG_20171127_115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772816"/>
            <a:ext cx="1857645" cy="3907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3" name="Picture 3" descr="C:\Users\Дом\Desktop\проект ноябрь\итоги проекта\IMG_20171127_115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747708"/>
            <a:ext cx="1656184" cy="394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4" name="Picture 4" descr="C:\Users\Дом\Desktop\проект ноябрь\итоги проекта\IMG_20171127_115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132856"/>
            <a:ext cx="2574483" cy="3424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4664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411759" y="420053"/>
            <a:ext cx="446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«Моя мамочка самая лучшая»</a:t>
            </a:r>
            <a:endParaRPr lang="ru-RU" sz="3200" dirty="0"/>
          </a:p>
        </p:txBody>
      </p:sp>
      <p:pic>
        <p:nvPicPr>
          <p:cNvPr id="6146" name="Picture 2" descr="C:\Users\Дом\Desktop\проект ноябрь\HDV_7126.MP4_snapshot_00.40_[2017.12.13_10.34.44]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132856"/>
            <a:ext cx="34956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Дом\Desktop\проект ноябрь\HDV_7127.MP4_snapshot_00.17_[2017.12.13_10.18.25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636912"/>
            <a:ext cx="3248025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7170" name="Picture 2" descr="C:\Users\Дом\Desktop\проект ноябрь\HDV_7128.MP4_snapshot_00.04_[2017.12.13_10.22.55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340042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Дом\Desktop\проект ноябрь\HDV_7130.MP4_snapshot_00.05_[2017.12.13_10.24.15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302895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8194" name="Picture 2" descr="C:\Users\Дом\Desktop\проект ноябрь\HDV_7129.MP4_snapshot_00.24_[2017.12.13_10.20.53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4680519" cy="4480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48680"/>
            <a:ext cx="6029102" cy="7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043608" y="2450920"/>
            <a:ext cx="66247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Отсутствие опыта презентации собственной модели семейных традиций.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7667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Проблема: </a:t>
            </a:r>
            <a:endParaRPr lang="ru-RU" sz="4800" dirty="0"/>
          </a:p>
        </p:txBody>
      </p:sp>
      <p:pic>
        <p:nvPicPr>
          <p:cNvPr id="1026" name="Picture 2" descr="C:\Users\Дом\Desktop\проект ноябрь\анимашки\kolokolchiki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1524000" cy="1714500"/>
          </a:xfrm>
          <a:prstGeom prst="rect">
            <a:avLst/>
          </a:prstGeom>
          <a:noFill/>
        </p:spPr>
      </p:pic>
      <p:pic>
        <p:nvPicPr>
          <p:cNvPr id="12" name="Picture 2" descr="C:\Users\Дом\Desktop\проект ноябрь\анимашки\kolokolchiki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1524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9218" name="Picture 2" descr="C:\Users\Дом\Desktop\проект ноябрь\HDV_7133.MP4_snapshot_00.08_[2017.12.13_10.38.04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40964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Дом\Desktop\проект ноябрь\HDV_7139.MP4_snapshot_00.08_[2017.12.13_10.41.24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42672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C:\Users\Дом\Desktop\проект ноябрь\анимашки\detia-8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340768"/>
            <a:ext cx="1238217" cy="1610778"/>
          </a:xfrm>
          <a:prstGeom prst="rect">
            <a:avLst/>
          </a:prstGeom>
          <a:noFill/>
        </p:spPr>
      </p:pic>
      <p:pic>
        <p:nvPicPr>
          <p:cNvPr id="9" name="Picture 4" descr="C:\Users\Дом\Desktop\проект ноябрь\анимашки\detia-85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861048"/>
            <a:ext cx="1055365" cy="180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0242" name="Picture 2" descr="C:\Users\Дом\Desktop\проект ноябрь\HDV_7135.MP4_snapshot_00.01_[2017.12.13_10.42.03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7"/>
            <a:ext cx="3744416" cy="2733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Дом\Desktop\проект ноябрь\HDV_7143.MP4_snapshot_00.46_[2017.12.13_10.39.0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28974"/>
            <a:ext cx="3619128" cy="2568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 descr="C:\Users\Дом\Desktop\проект ноябрь\анимашки\detia-85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08720"/>
            <a:ext cx="1055365" cy="1807132"/>
          </a:xfrm>
          <a:prstGeom prst="rect">
            <a:avLst/>
          </a:prstGeom>
          <a:noFill/>
        </p:spPr>
      </p:pic>
      <p:pic>
        <p:nvPicPr>
          <p:cNvPr id="10245" name="Picture 5" descr="C:\Users\Дом\Desktop\проект ноябрь\анимашки\detia-8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599" y="4122478"/>
            <a:ext cx="1238217" cy="161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026" name="Picture 2" descr="C:\Users\Дом\Desktop\проект ноябрь\HDV_7145.MP4_snapshot_01.20_[2017.12.13_10.43.28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34956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Дом\Desktop\проект ноябрь\HDV_7145.MP4_snapshot_00.03_[2017.12.13_10.42.36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052736"/>
            <a:ext cx="34385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Дом\Desktop\проект ноябрь\анимашки\elfia-1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908720"/>
            <a:ext cx="1722115" cy="1685987"/>
          </a:xfrm>
          <a:prstGeom prst="rect">
            <a:avLst/>
          </a:prstGeom>
          <a:noFill/>
        </p:spPr>
      </p:pic>
      <p:pic>
        <p:nvPicPr>
          <p:cNvPr id="1029" name="Picture 5" descr="C:\Users\Дом\Desktop\проект ноябрь\анимашки\babochkia-5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50912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834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Users\Дом\Desktop\проект ноябрь\HDV_7145.MP4_snapshot_02.04_[2017.12.13_10.44.35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988840"/>
            <a:ext cx="5848650" cy="3577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Дом\Desktop\проект ноябрь\анимашки\prazdnikia-24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00808"/>
            <a:ext cx="571500" cy="1876425"/>
          </a:xfrm>
          <a:prstGeom prst="rect">
            <a:avLst/>
          </a:prstGeom>
          <a:noFill/>
        </p:spPr>
      </p:pic>
      <p:pic>
        <p:nvPicPr>
          <p:cNvPr id="2052" name="Picture 4" descr="C:\Users\Дом\Desktop\проект ноябрь\анимашки\prazdnikia-24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17032"/>
            <a:ext cx="571500" cy="187642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27784" y="505694"/>
            <a:ext cx="3240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Награждения!!!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3265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Заключительный этап</a:t>
            </a:r>
          </a:p>
          <a:p>
            <a:pPr algn="ctr"/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«Моя мама лучше всех» </a:t>
            </a:r>
            <a:endParaRPr lang="ru-RU" sz="3600" dirty="0"/>
          </a:p>
        </p:txBody>
      </p:sp>
      <p:pic>
        <p:nvPicPr>
          <p:cNvPr id="3" name="Picture 3" descr="C:\Users\Дом\Desktop\проект ноябрь\HDV_7201.MP4_snapshot_02.10_[2017.12.14_12.09.52]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060848"/>
            <a:ext cx="5688632" cy="3491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098" name="Picture 2" descr="C:\Users\Дом\Desktop\проект ноябрь\HDV_7202.MP4_snapshot_00.07_[2017.12.14_12.12.57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42672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Дом\Desktop\проект ноябрь\HDV_7207.MP4_snapshot_01.35_[2017.12.14_12.14.23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3907160" cy="244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5123" name="Picture 3" descr="C:\Users\Дом\Desktop\проект ноябрь\HDV_7212.MP4_snapshot_01.45_[2017.12.14_12.16.4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00808"/>
            <a:ext cx="582303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548680"/>
            <a:ext cx="3960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Семья Тимофей  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097" name="Picture 1" descr="C:\Users\Дом\Desktop\проект ноябрь\HDV_7210.MP4_snapshot_00.32_[2018.01.26_10.22.08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328917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C:\Users\Дом\Desktop\проект ноябрь\HDV_7210.MP4_snapshot_04.45_[2018.01.26_10.22.57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3471577" cy="2715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39752" y="404664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Семья Полины 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10" name="Picture 1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99792" y="40466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Семья Алисы Б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5061" name="Picture 5" descr="C:\Users\Дом\Desktop\проект ноябрь\HDV_7214.MP4_snapshot_00.07_[2018.01.26_10.24.37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700808"/>
            <a:ext cx="4416719" cy="401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6083" name="Picture 3" descr="C:\Users\Дом\Desktop\проект ноябрь\HDV_7218.MP4_snapshot_02.29_[2018.01.26_10.38.27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76872"/>
            <a:ext cx="6564152" cy="2997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404664"/>
            <a:ext cx="3672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Награждения участниц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620688"/>
            <a:ext cx="5472608" cy="7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043608" y="3004917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7667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4800" dirty="0"/>
          </a:p>
        </p:txBody>
      </p:sp>
      <p:pic>
        <p:nvPicPr>
          <p:cNvPr id="1026" name="Picture 2" descr="C:\Users\Дом\Desktop\проект ноябрь\анимашки\kolokolchiki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1524000" cy="1714500"/>
          </a:xfrm>
          <a:prstGeom prst="rect">
            <a:avLst/>
          </a:prstGeom>
          <a:noFill/>
        </p:spPr>
      </p:pic>
      <p:pic>
        <p:nvPicPr>
          <p:cNvPr id="12" name="Picture 2" descr="C:\Users\Дом\Desktop\проект ноябрь\анимашки\kolokolchiki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1524000" cy="1714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546" y="2492896"/>
            <a:ext cx="7572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«Семья - единство помыслов </a:t>
            </a:r>
          </a:p>
          <a:p>
            <a:pPr algn="ctr"/>
            <a:r>
              <a:rPr lang="ru-RU" sz="6000" b="1" dirty="0" smtClean="0">
                <a:latin typeface="Monotype Corsiva" pitchFamily="66" charset="0"/>
              </a:rPr>
              <a:t>и дел»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7" name="Picture 1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Дом\Desktop\проект ноябрь\IMG-fe01eb5b02ccdd3073789287d77944b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132856"/>
            <a:ext cx="657338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051720" y="260648"/>
            <a:ext cx="5184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Информация о событии в местной газете п.Кузьмичи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71600" y="2132857"/>
            <a:ext cx="7416824" cy="23762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1026" name="Picture 2" descr="C:\Users\Дом\Desktop\проект ноябрь\анимашки\priroda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8640"/>
            <a:ext cx="1428750" cy="1438275"/>
          </a:xfrm>
          <a:prstGeom prst="rect">
            <a:avLst/>
          </a:prstGeom>
          <a:noFill/>
        </p:spPr>
      </p:pic>
      <p:pic>
        <p:nvPicPr>
          <p:cNvPr id="1027" name="Picture 3" descr="C:\Users\Дом\Desktop\проект ноябрь\анимашки\priroda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88640"/>
            <a:ext cx="1428750" cy="1438275"/>
          </a:xfrm>
          <a:prstGeom prst="rect">
            <a:avLst/>
          </a:prstGeom>
          <a:noFill/>
        </p:spPr>
      </p:pic>
      <p:pic>
        <p:nvPicPr>
          <p:cNvPr id="1028" name="Picture 4" descr="C:\Users\Дом\Desktop\проект ноябрь\анимашки\priroda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1428750" cy="1438275"/>
          </a:xfrm>
          <a:prstGeom prst="rect">
            <a:avLst/>
          </a:prstGeom>
          <a:noFill/>
        </p:spPr>
      </p:pic>
      <p:pic>
        <p:nvPicPr>
          <p:cNvPr id="1029" name="Picture 5" descr="C:\Users\Дом\Desktop\проект ноябрь\анимашки\priroda-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24288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1908175" y="333375"/>
            <a:ext cx="5688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Цель: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Пропаганда семейных ценностей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Создание системы взаимодействия и сотрудничества с родителями воспитанников.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4" name="Рисунок 13" descr="jivotniea-371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437112"/>
            <a:ext cx="1944216" cy="132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92481" cy="66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40466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Задачи: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03648" y="1500644"/>
            <a:ext cx="6768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Обогатить опыт совместной деятельности.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</a:rPr>
              <a:t>2. Научить пропагандировать традиции и ценности семьи.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Обогатить опыт участия в творческих проектах.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4.Организовать взаимодействие с социумом.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5.Подготовить участников к мероприятию организованным совместно с администрацией </a:t>
            </a:r>
            <a:r>
              <a:rPr lang="ru-RU" sz="2400" dirty="0" err="1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Кузьмичевкого</a:t>
            </a:r>
            <a:r>
              <a:rPr lang="ru-RU" sz="2400" dirty="0" smtClean="0">
                <a:solidFill>
                  <a:srgbClr val="11111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" name="Рисунок 10" descr="jivotniea-371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581128"/>
            <a:ext cx="194421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ln w="10160">
                <a:solidFill>
                  <a:schemeClr val="accent1"/>
                </a:solidFill>
                <a:prstDash val="solid"/>
              </a:ln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76672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 w="10160">
                <a:solidFill>
                  <a:schemeClr val="accent1"/>
                </a:solidFill>
                <a:prstDash val="solid"/>
              </a:ln>
              <a:latin typeface="Monotype Corsiva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 rot="10800000" flipV="1">
            <a:off x="1691680" y="181696"/>
            <a:ext cx="56886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Этапы проекта: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редварительный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сновной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аключительный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51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Предварительный этап:</a:t>
            </a:r>
            <a:endParaRPr kumimoji="0" lang="ru-RU" sz="3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77281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Подготовить  и организовать  в ДОУ мастер – класс по изготовлению эмблем здоровья детского сада Улыбка.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2.Подготовить и провести  семейное  мероприятие  на уровне ДОУ посвященных празднику «Дню матери»</a:t>
            </a:r>
            <a:b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«Моя мамочка самая лучшая».</a:t>
            </a:r>
            <a:endParaRPr lang="ru-RU" sz="24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Подготовить участников  к семейному мероприятию «Моя мама лучше всех» выше уровня ДОУ, в  </a:t>
            </a:r>
            <a:r>
              <a:rPr lang="ru-RU" sz="2400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Кузьмичевском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поселковом доме культуры.</a:t>
            </a:r>
            <a:br>
              <a:rPr lang="ru-RU" sz="2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51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Основной этап:</a:t>
            </a:r>
            <a:endParaRPr kumimoji="0" lang="ru-RU" sz="3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03648" y="2736659"/>
            <a:ext cx="62646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484785"/>
            <a:ext cx="4734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Мастер – класс по изготовлению эмблем здоровья детского сада Улыбка.</a:t>
            </a:r>
            <a:endParaRPr lang="ru-RU" sz="2800" dirty="0"/>
          </a:p>
        </p:txBody>
      </p:sp>
      <p:pic>
        <p:nvPicPr>
          <p:cNvPr id="30722" name="Picture 2" descr="C:\Users\Дом\Desktop\проект ноябрь\фото эмблема здоровья\IMG_20171116_1713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24944"/>
            <a:ext cx="2520280" cy="287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Дом\Desktop\проект ноябрь\анимашки\cvetki-15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32656"/>
            <a:ext cx="1581150" cy="1123950"/>
          </a:xfrm>
          <a:prstGeom prst="rect">
            <a:avLst/>
          </a:prstGeom>
          <a:noFill/>
        </p:spPr>
      </p:pic>
      <p:pic>
        <p:nvPicPr>
          <p:cNvPr id="14" name="Picture 2" descr="C:\Users\Дом\Desktop\проект ноябрь\анимашки\cvetki-15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32656"/>
            <a:ext cx="1581150" cy="1123950"/>
          </a:xfrm>
          <a:prstGeom prst="rect">
            <a:avLst/>
          </a:prstGeom>
          <a:noFill/>
        </p:spPr>
      </p:pic>
      <p:pic>
        <p:nvPicPr>
          <p:cNvPr id="1027" name="Picture 3" descr="C:\Users\Дом\Desktop\проект ноябрь\анимашки\priroda-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356992"/>
            <a:ext cx="1428750" cy="1438275"/>
          </a:xfrm>
          <a:prstGeom prst="rect">
            <a:avLst/>
          </a:prstGeom>
          <a:noFill/>
        </p:spPr>
      </p:pic>
      <p:pic>
        <p:nvPicPr>
          <p:cNvPr id="1028" name="Picture 4" descr="C:\Users\Дом\Desktop\проект ноябрь\анимашки\priroda-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84984"/>
            <a:ext cx="142875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6697662" cy="38877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2627784" y="0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Monotype Corsiva" pitchFamily="66" charset="0"/>
            </a:endParaRPr>
          </a:p>
          <a:p>
            <a:pPr algn="ctr"/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31747" name="Picture 3" descr="C:\Users\Дом\Desktop\проект ноябрь\фото эмблема здоровья\IMG_20171116_16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288276" cy="4392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Дом\Desktop\проект ноябрь\анимашки\cvetki-1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112395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245</Words>
  <Application>Microsoft Office PowerPoint</Application>
  <PresentationFormat>Экран (4:3)</PresentationFormat>
  <Paragraphs>91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МБДОУ  «Кузьмичевский детский сад «Улыбка»  Светлана Ивановна Алексеева, воспитатель, исполняющий обязанности инструктора по физическому воспитанию, представляет  презентацию опыта сотрудничества с комитетом администрации Кузьмичевского сельского поселения по молодежной политике в рамках проекта «Здоровье превыше всего» посвященному  «Дню матери». </vt:lpstr>
      <vt:lpstr>Слайд 2</vt:lpstr>
      <vt:lpstr>Слайд 3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«Кузьмичевский детский сад «Улыбка»  Светлана Ивановна Алексеева, воспитатель, исполняющий обязанности инструктора по физическому воспитанию, представляет  мастер класс по изготовлению  эмблем  « Солнышко –здоровья!!!» </dc:title>
  <dc:creator>Дом</dc:creator>
  <cp:lastModifiedBy>Дом</cp:lastModifiedBy>
  <cp:revision>170</cp:revision>
  <dcterms:created xsi:type="dcterms:W3CDTF">2017-10-31T10:59:14Z</dcterms:created>
  <dcterms:modified xsi:type="dcterms:W3CDTF">2018-01-29T12:24:16Z</dcterms:modified>
</cp:coreProperties>
</file>